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ec8d5f041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ec8d5f041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aede7eb8d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aede7eb8d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ec8d5f041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ec8d5f041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58288a2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58288a2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58288a26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a58288a26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aede7eb8d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aede7eb8d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ede7eb8d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ede7eb8d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ede7eb8d9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ede7eb8d9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ede7eb8d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ede7eb8d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ede7eb8d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ede7eb8d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8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 628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Yelp Reviews Analysis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0776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/>
              <a:t>Yuechuan Chen, Chenhao Fang, Mengqi Li</a:t>
            </a:r>
            <a:endParaRPr sz="23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1575" y="0"/>
            <a:ext cx="1309650" cy="98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1376454" y="1351013"/>
            <a:ext cx="85206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Thank you for listening!</a:t>
            </a:r>
            <a:endParaRPr sz="4500"/>
          </a:p>
        </p:txBody>
      </p:sp>
      <p:pic>
        <p:nvPicPr>
          <p:cNvPr id="122" name="Google Shape;12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1575" y="0"/>
            <a:ext cx="1309650" cy="98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 txBox="1"/>
          <p:nvPr/>
        </p:nvSpPr>
        <p:spPr>
          <a:xfrm>
            <a:off x="2443175" y="3135550"/>
            <a:ext cx="45840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 at: </a:t>
            </a:r>
            <a:r>
              <a:rPr lang="en"/>
              <a:t>https://ustclink.shinyapps.io/yelp-comment/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09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1575" y="0"/>
            <a:ext cx="1309650" cy="98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050" y="1072225"/>
            <a:ext cx="2249200" cy="395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3375" y="1597600"/>
            <a:ext cx="6245075" cy="202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Raw data: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36,327 businesses and 942,027 reviews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Restaurants which serve desserts: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619 businesses and 36,118 reviews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1575" y="0"/>
            <a:ext cx="1309650" cy="98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Cleaning: Reviews</a:t>
            </a:r>
            <a:endParaRPr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311700" y="1152475"/>
            <a:ext cx="8520600" cy="2169300"/>
          </a:xfrm>
          <a:prstGeom prst="rect">
            <a:avLst/>
          </a:prstGeom>
        </p:spPr>
        <p:txBody>
          <a:bodyPr anchorCtr="0" anchor="t" bIns="64007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Change all the text data to the lower case.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Remove all punctuation characters in the text data.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Tokenize using regular expression.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Stopwords use built-in dictionary in nltk.corpus.stopwords.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nltk.stem.wordnet lemmalizer to lemmatize the words.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1575" y="0"/>
            <a:ext cx="1309650" cy="9822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/>
        </p:nvSpPr>
        <p:spPr>
          <a:xfrm>
            <a:off x="311700" y="3390025"/>
            <a:ext cx="2941800" cy="13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</a:rPr>
              <a:t>'Great place for wine and pizza!! They even have a vegan pizza!! It is so hard to find a place with vegan cheese and sausage.  Love going there for happy hour.  The outside seating is awesome too.'</a:t>
            </a:r>
            <a:endParaRPr sz="13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5718250" y="3545900"/>
            <a:ext cx="2854200" cy="13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highlight>
                  <a:srgbClr val="FFFFFF"/>
                </a:highlight>
              </a:rPr>
              <a:t>'great','place','wine','pizza','even','vegan','pizza','hard','find','place','vegan','cheese','sausage','love','going','happy','hour','outside','seating', 'awesome'</a:t>
            </a:r>
            <a:endParaRPr sz="13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3677375" y="3808825"/>
            <a:ext cx="1617000" cy="467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After cleaning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Word Cloud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1575" y="0"/>
            <a:ext cx="1309650" cy="98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627" y="1284950"/>
            <a:ext cx="4105673" cy="2960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5825" y="1284950"/>
            <a:ext cx="4459148" cy="303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Recommendation: Service</a:t>
            </a:r>
            <a:endParaRPr/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1575" y="0"/>
            <a:ext cx="1309650" cy="98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93550" y="1248075"/>
            <a:ext cx="4835225" cy="3008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Recommendation: Environment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1575" y="0"/>
            <a:ext cx="1309650" cy="98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7650" y="1759875"/>
            <a:ext cx="4767051" cy="206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Recommendation: Food</a:t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7850" y="1082450"/>
            <a:ext cx="3787071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91575" y="0"/>
            <a:ext cx="1309650" cy="98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